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9" r:id="rId4"/>
    <p:sldId id="257" r:id="rId5"/>
    <p:sldId id="290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70" r:id="rId15"/>
    <p:sldId id="269" r:id="rId16"/>
    <p:sldId id="271" r:id="rId17"/>
    <p:sldId id="287" r:id="rId18"/>
    <p:sldId id="273" r:id="rId19"/>
    <p:sldId id="272" r:id="rId20"/>
    <p:sldId id="274" r:id="rId21"/>
    <p:sldId id="275" r:id="rId22"/>
    <p:sldId id="277" r:id="rId23"/>
    <p:sldId id="278" r:id="rId24"/>
    <p:sldId id="279" r:id="rId25"/>
    <p:sldId id="282" r:id="rId26"/>
    <p:sldId id="281" r:id="rId27"/>
    <p:sldId id="288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8317-AE06-4839-AF2C-3B8EFBDFECA3}" type="datetimeFigureOut">
              <a:rPr lang="cs-CZ" smtClean="0"/>
              <a:pPr/>
              <a:t>13.10.2015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1C1B-4D95-4B49-9F61-AFF7C51B2C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1560" y="1196752"/>
            <a:ext cx="853244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6000" dirty="0" smtClean="0"/>
              <a:t>KNIHOVNA JAKO PROJEKT</a:t>
            </a:r>
            <a:endParaRPr lang="cs-CZ" sz="6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2492896"/>
            <a:ext cx="848967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     Stavební úpravy interiéru Ústřední knihovny VŠB </a:t>
            </a:r>
            <a:r>
              <a:rPr lang="cs-CZ" sz="2400" dirty="0" smtClean="0">
                <a:sym typeface="Symbol"/>
              </a:rPr>
              <a:t> </a:t>
            </a:r>
            <a:r>
              <a:rPr lang="cs-CZ" sz="2400" dirty="0" smtClean="0"/>
              <a:t>TU Ostrava                       </a:t>
            </a:r>
          </a:p>
          <a:p>
            <a:r>
              <a:rPr lang="cs-CZ" sz="2400" dirty="0" smtClean="0"/>
              <a:t>        pohledem architektky a uživatelky knihovny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78518" y="4797152"/>
            <a:ext cx="397153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cs-CZ" sz="2000" dirty="0" smtClean="0"/>
              <a:t>Ing. arch. Eva Špačková, Ph.D.</a:t>
            </a:r>
          </a:p>
          <a:p>
            <a:pPr algn="r"/>
            <a:r>
              <a:rPr lang="cs-CZ" sz="2000" dirty="0" smtClean="0"/>
              <a:t>Katedra architektury</a:t>
            </a:r>
          </a:p>
          <a:p>
            <a:pPr algn="r"/>
            <a:r>
              <a:rPr lang="cs-CZ" sz="2000" dirty="0" smtClean="0"/>
              <a:t>Fakulta stavební</a:t>
            </a:r>
          </a:p>
          <a:p>
            <a:pPr algn="r"/>
            <a:r>
              <a:rPr lang="cs-CZ" sz="2000" dirty="0" smtClean="0"/>
              <a:t>VŠB </a:t>
            </a:r>
            <a:r>
              <a:rPr lang="cs-CZ" sz="2000" dirty="0" smtClean="0">
                <a:sym typeface="Symbol"/>
              </a:rPr>
              <a:t> Technická univerzita v Ostravě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_7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77" y="188640"/>
            <a:ext cx="907063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020272" y="5301208"/>
            <a:ext cx="1008112" cy="36004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7280"/>
            <a:ext cx="917255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Šipka doprava 2"/>
          <p:cNvSpPr/>
          <p:nvPr/>
        </p:nvSpPr>
        <p:spPr>
          <a:xfrm rot="16200000">
            <a:off x="4598292" y="5490940"/>
            <a:ext cx="72008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0800000">
            <a:off x="4644008" y="3573016"/>
            <a:ext cx="5760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275856" y="1988840"/>
            <a:ext cx="12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volný výběr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419872" y="4581128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evidence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80112" y="3933056"/>
            <a:ext cx="86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učebny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652120" y="4797152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šatna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76" y="387368"/>
            <a:ext cx="9158276" cy="647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Šipka dolů 2"/>
          <p:cNvSpPr/>
          <p:nvPr/>
        </p:nvSpPr>
        <p:spPr>
          <a:xfrm>
            <a:off x="4932040" y="0"/>
            <a:ext cx="432048" cy="62068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6200000">
            <a:off x="4742308" y="5490940"/>
            <a:ext cx="72008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4716016" y="3573016"/>
            <a:ext cx="648072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059832" y="458112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sklad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67944" y="4725144"/>
            <a:ext cx="69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šatna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508104" y="4797152"/>
            <a:ext cx="108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kanceláře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92080" y="1916832"/>
            <a:ext cx="104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studovna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2996952"/>
            <a:ext cx="96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časopisy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779912" y="2060848"/>
            <a:ext cx="6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knihy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np_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5878286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10800000">
            <a:off x="5364088" y="386104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6200000">
            <a:off x="5931600" y="6104168"/>
            <a:ext cx="64575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np_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5878286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4716016" y="3789040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6200000">
            <a:off x="6003608" y="6220800"/>
            <a:ext cx="78976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revný vzorní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338"/>
            <a:ext cx="9144000" cy="646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89248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/>
              <a:t>STAVEBNÍ ÚPRAVY VÝPŮJČNÍHO ODDĚLENÍ A STUDOVNY   </a:t>
            </a:r>
          </a:p>
          <a:p>
            <a:pPr algn="r"/>
            <a:r>
              <a:rPr lang="cs-CZ" sz="2800" smtClean="0"/>
              <a:t>ÚSTŘEDNÍ </a:t>
            </a:r>
            <a:r>
              <a:rPr lang="cs-CZ" sz="2800" smtClean="0"/>
              <a:t>KNIHOVNY </a:t>
            </a:r>
            <a:r>
              <a:rPr lang="cs-CZ" sz="2800" dirty="0" smtClean="0"/>
              <a:t>VŠB-TUO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843808" y="1484784"/>
            <a:ext cx="1720536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200" dirty="0" smtClean="0"/>
              <a:t> PROJEKT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2204864"/>
            <a:ext cx="457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   1. ETAPA  </a:t>
            </a:r>
            <a:r>
              <a:rPr lang="cs-CZ" sz="2400" dirty="0" smtClean="0">
                <a:sym typeface="Symbol"/>
              </a:rPr>
              <a:t></a:t>
            </a:r>
            <a:r>
              <a:rPr lang="cs-CZ" sz="2400" dirty="0" smtClean="0"/>
              <a:t> 2007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560" y="3573016"/>
            <a:ext cx="8079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Projekt pro ohlášení stavby s podrobností prováděcího projektu</a:t>
            </a:r>
          </a:p>
          <a:p>
            <a:r>
              <a:rPr lang="cs-CZ" sz="2400" dirty="0" smtClean="0"/>
              <a:t>Interiér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2852936"/>
            <a:ext cx="457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   2. ETAPA </a:t>
            </a:r>
            <a:r>
              <a:rPr lang="cs-CZ" sz="2400" dirty="0" smtClean="0">
                <a:sym typeface="Symbol"/>
              </a:rPr>
              <a:t> </a:t>
            </a:r>
            <a:r>
              <a:rPr lang="cs-CZ" sz="2400" dirty="0" smtClean="0"/>
              <a:t>2008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915816" y="4581128"/>
            <a:ext cx="1656184" cy="5847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STAVBA</a:t>
            </a:r>
            <a:endParaRPr lang="cs-CZ" sz="3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5301208"/>
            <a:ext cx="457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   1. ETAPA </a:t>
            </a:r>
            <a:r>
              <a:rPr lang="cs-CZ" sz="2400" dirty="0" smtClean="0">
                <a:sym typeface="Symbol"/>
              </a:rPr>
              <a:t> </a:t>
            </a:r>
            <a:r>
              <a:rPr lang="cs-CZ" sz="2400" dirty="0" smtClean="0"/>
              <a:t>2009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0" y="5877272"/>
            <a:ext cx="45720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     2. ETAPA </a:t>
            </a:r>
            <a:r>
              <a:rPr lang="cs-CZ" sz="2400" dirty="0" smtClean="0">
                <a:sym typeface="Symbol"/>
              </a:rPr>
              <a:t> </a:t>
            </a:r>
            <a:r>
              <a:rPr lang="cs-CZ" sz="2400" dirty="0" smtClean="0"/>
              <a:t>2010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2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372" y="0"/>
            <a:ext cx="93387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23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468544" cy="6887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7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4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6192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16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817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323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02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61"/>
            <a:ext cx="9159736" cy="6846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11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304" y="0"/>
            <a:ext cx="7901136" cy="6875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6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6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909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6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ůjčov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03648" y="6237312"/>
            <a:ext cx="578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Ústřední knihovna VŠB-TUO v podobě z let 1989-2009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7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7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22662" y="857250"/>
            <a:ext cx="6858000" cy="5143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836712"/>
            <a:ext cx="329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 smtClean="0"/>
              <a:t>eva.spackova</a:t>
            </a:r>
            <a:r>
              <a:rPr lang="cs-CZ" sz="2800" dirty="0" smtClean="0"/>
              <a:t>@</a:t>
            </a:r>
            <a:r>
              <a:rPr lang="cs-CZ" sz="2800" dirty="0" err="1" smtClean="0"/>
              <a:t>vsb.cz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1484784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 </a:t>
            </a:r>
          </a:p>
          <a:p>
            <a:r>
              <a:rPr lang="cs-CZ" b="1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844"/>
          <a:stretch>
            <a:fillRect/>
          </a:stretch>
        </p:blipFill>
        <p:spPr bwMode="auto">
          <a:xfrm>
            <a:off x="0" y="222398"/>
            <a:ext cx="4282042" cy="663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8551" t="8480" r="10261" b="14537"/>
          <a:stretch>
            <a:fillRect/>
          </a:stretch>
        </p:blipFill>
        <p:spPr bwMode="auto">
          <a:xfrm>
            <a:off x="4139952" y="0"/>
            <a:ext cx="5004048" cy="669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331640" y="5949280"/>
            <a:ext cx="1296144" cy="36004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_7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půjční p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_5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7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_68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104</Words>
  <Application>Microsoft Office PowerPoint</Application>
  <PresentationFormat>Předvádění na obrazovce (4:3)</PresentationFormat>
  <Paragraphs>31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ulr05</cp:lastModifiedBy>
  <cp:revision>25</cp:revision>
  <dcterms:created xsi:type="dcterms:W3CDTF">2015-10-12T16:50:36Z</dcterms:created>
  <dcterms:modified xsi:type="dcterms:W3CDTF">2015-10-13T11:19:42Z</dcterms:modified>
</cp:coreProperties>
</file>