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80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97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4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5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121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06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31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26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74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22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0C42D-3A9D-4CB4-9855-F9BA2047907B}" type="datetimeFigureOut">
              <a:rPr lang="cs-CZ" smtClean="0"/>
              <a:t>14. 10. 2015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43044-56D2-40A9-A064-9D3405C21F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15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9095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90952" y="156447"/>
            <a:ext cx="5701048" cy="2387600"/>
          </a:xfrm>
        </p:spPr>
        <p:txBody>
          <a:bodyPr/>
          <a:lstStyle/>
          <a:p>
            <a:r>
              <a:rPr lang="cs-CZ" b="1" dirty="0" smtClean="0"/>
              <a:t>FPZC: </a:t>
            </a:r>
            <a:br>
              <a:rPr lang="cs-CZ" b="1" dirty="0" smtClean="0"/>
            </a:br>
            <a:r>
              <a:rPr lang="cs-CZ" b="1" dirty="0" err="1" smtClean="0"/>
              <a:t>posterová</a:t>
            </a:r>
            <a:r>
              <a:rPr lang="cs-CZ" b="1" dirty="0" smtClean="0"/>
              <a:t> sekce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28833" y="4056844"/>
            <a:ext cx="4765183" cy="1200955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Bibliotheca</a:t>
            </a:r>
            <a:r>
              <a:rPr lang="cs-CZ" sz="2800" dirty="0" smtClean="0"/>
              <a:t> </a:t>
            </a:r>
            <a:r>
              <a:rPr lang="cs-CZ" sz="2800" dirty="0" err="1" smtClean="0"/>
              <a:t>Academica</a:t>
            </a:r>
            <a:r>
              <a:rPr lang="cs-CZ" sz="2800" dirty="0" smtClean="0"/>
              <a:t> 2015</a:t>
            </a:r>
          </a:p>
          <a:p>
            <a:r>
              <a:rPr lang="cs-CZ" sz="2800" dirty="0" smtClean="0"/>
              <a:t>VŠB – TUO, 13.-14.10.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9528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/>
              <a:t>Výběrové řízení na projekty pro rok 2015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9380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smtClean="0"/>
              <a:t>Schváleno VK AKVŠ v únoru 2015 </a:t>
            </a:r>
          </a:p>
          <a:p>
            <a:pPr marL="0" indent="0">
              <a:buNone/>
            </a:pP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 smtClean="0"/>
              <a:t>Celková částka: </a:t>
            </a:r>
            <a:r>
              <a:rPr lang="cs-CZ" sz="3600" dirty="0" smtClean="0"/>
              <a:t>120 000  Kč </a:t>
            </a:r>
          </a:p>
          <a:p>
            <a:pPr marL="0" indent="0">
              <a:buNone/>
            </a:pP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 smtClean="0"/>
              <a:t>Hodnotící komise: </a:t>
            </a:r>
          </a:p>
          <a:p>
            <a:pPr marL="0" indent="0">
              <a:buNone/>
            </a:pPr>
            <a:r>
              <a:rPr lang="cs-CZ" sz="3600" dirty="0"/>
              <a:t>I</a:t>
            </a:r>
            <a:r>
              <a:rPr lang="cs-CZ" sz="3600" dirty="0" smtClean="0"/>
              <a:t>vo Brožek (UJEP), Iva </a:t>
            </a:r>
            <a:r>
              <a:rPr lang="cs-CZ" sz="3600" dirty="0" err="1" smtClean="0"/>
              <a:t>Prochásková</a:t>
            </a:r>
            <a:r>
              <a:rPr lang="cs-CZ" sz="3600" dirty="0" smtClean="0"/>
              <a:t> (</a:t>
            </a:r>
            <a:r>
              <a:rPr lang="cs-CZ" sz="3600" dirty="0" err="1" smtClean="0"/>
              <a:t>UPa</a:t>
            </a:r>
            <a:r>
              <a:rPr lang="cs-CZ" sz="3600" dirty="0" smtClean="0"/>
              <a:t>), Helena Sedláčková (UPOL), Sylva Řehořová (ZČU)</a:t>
            </a:r>
          </a:p>
          <a:p>
            <a:pPr marL="0" indent="0">
              <a:buNone/>
            </a:pPr>
            <a:r>
              <a:rPr lang="cs-CZ" sz="3600" dirty="0" smtClean="0"/>
              <a:t>Předsedkyně: Hana Landová (ČZU)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91352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Přihlášené projekty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4626"/>
            <a:ext cx="10515600" cy="44862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 2 kola</a:t>
            </a:r>
          </a:p>
          <a:p>
            <a:pPr marL="0" indent="0">
              <a:buNone/>
            </a:pPr>
            <a:r>
              <a:rPr lang="cs-CZ" sz="3200" b="1" dirty="0" smtClean="0"/>
              <a:t>1. kolo: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 6 přihlášek – 1 x stáž, 5 x cesta na konferenci (4 aktivní účast)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 Podpora všech projektů (4 x krácena požadovaná částka)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1 z žadatelů podporu nevyčerpal (grant LIBER) = &gt; 41 914 Kč </a:t>
            </a:r>
          </a:p>
          <a:p>
            <a:pPr marL="0" indent="0">
              <a:buNone/>
            </a:pPr>
            <a:r>
              <a:rPr lang="cs-CZ" sz="3200" b="1" dirty="0" smtClean="0"/>
              <a:t>2. kolo: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/>
              <a:t> 3 přihlášky – všechny na účast na konferenci (2 aktivní účast)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/>
              <a:t> </a:t>
            </a:r>
            <a:r>
              <a:rPr lang="cs-CZ" sz="3200" dirty="0" smtClean="0"/>
              <a:t>Podpořeny 2 projekty (oba s krácením)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7559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Již uskutečněné cesty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47741"/>
            <a:ext cx="10515600" cy="3567448"/>
          </a:xfrm>
        </p:spPr>
        <p:txBody>
          <a:bodyPr>
            <a:noAutofit/>
          </a:bodyPr>
          <a:lstStyle/>
          <a:p>
            <a:pPr fontAlgn="base">
              <a:buFont typeface="Wingdings" panose="05000000000000000000" pitchFamily="2" charset="2"/>
              <a:buChar char="§"/>
            </a:pPr>
            <a:r>
              <a:rPr lang="cs-CZ" sz="3200" b="1" dirty="0" smtClean="0"/>
              <a:t> </a:t>
            </a:r>
            <a:r>
              <a:rPr lang="cs-CZ" sz="3200" b="1" dirty="0" smtClean="0">
                <a:effectLst/>
              </a:rPr>
              <a:t>Iva Adlerová (ČVUT): </a:t>
            </a:r>
            <a:r>
              <a:rPr lang="cs-CZ" sz="3200" b="1" dirty="0" smtClean="0"/>
              <a:t>36th </a:t>
            </a:r>
            <a:r>
              <a:rPr lang="cs-CZ" sz="3200" b="1" dirty="0" err="1" smtClean="0"/>
              <a:t>Annual</a:t>
            </a:r>
            <a:r>
              <a:rPr lang="cs-CZ" sz="3200" b="1" dirty="0" smtClean="0"/>
              <a:t> IATUL </a:t>
            </a:r>
            <a:r>
              <a:rPr lang="cs-CZ" sz="3200" b="1" dirty="0" err="1" smtClean="0"/>
              <a:t>Conference</a:t>
            </a:r>
            <a:r>
              <a:rPr lang="cs-CZ" sz="3200" b="1" dirty="0" smtClean="0"/>
              <a:t> 2015</a:t>
            </a:r>
          </a:p>
          <a:p>
            <a:pPr marL="0" indent="0" fontAlgn="base">
              <a:buNone/>
            </a:pPr>
            <a:endParaRPr lang="cs-CZ" sz="3200" dirty="0" smtClean="0"/>
          </a:p>
          <a:p>
            <a:pPr fontAlgn="base">
              <a:buFont typeface="Wingdings" panose="05000000000000000000" pitchFamily="2" charset="2"/>
              <a:buChar char="§"/>
            </a:pPr>
            <a:r>
              <a:rPr lang="cs-CZ" sz="3200" b="1" dirty="0" smtClean="0"/>
              <a:t> Vladimíra Bendová (JU):  41st IAMSLIC </a:t>
            </a:r>
            <a:r>
              <a:rPr lang="cs-CZ" sz="3200" b="1" dirty="0" err="1" smtClean="0"/>
              <a:t>Annual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Conference</a:t>
            </a:r>
            <a:r>
              <a:rPr lang="cs-CZ" sz="3200" b="1" dirty="0" smtClean="0"/>
              <a:t>, 16th EURASLIC </a:t>
            </a:r>
            <a:r>
              <a:rPr lang="cs-CZ" sz="3200" b="1" dirty="0" err="1" smtClean="0"/>
              <a:t>Biennial</a:t>
            </a:r>
            <a:r>
              <a:rPr lang="cs-CZ" sz="3200" b="1" dirty="0" smtClean="0"/>
              <a:t> </a:t>
            </a:r>
          </a:p>
          <a:p>
            <a:pPr marL="0" indent="0" fontAlgn="base">
              <a:buNone/>
            </a:pPr>
            <a:endParaRPr lang="cs-CZ" sz="3200" b="1" dirty="0" smtClean="0"/>
          </a:p>
          <a:p>
            <a:pPr fontAlgn="base">
              <a:buFont typeface="Wingdings" panose="05000000000000000000" pitchFamily="2" charset="2"/>
              <a:buChar char="§"/>
            </a:pPr>
            <a:r>
              <a:rPr lang="cs-CZ" sz="3200" b="1" dirty="0">
                <a:effectLst/>
              </a:rPr>
              <a:t> </a:t>
            </a:r>
            <a:r>
              <a:rPr lang="cs-CZ" sz="3200" b="1" dirty="0" smtClean="0">
                <a:effectLst/>
              </a:rPr>
              <a:t>Lucie Daňková (UK): </a:t>
            </a:r>
            <a:r>
              <a:rPr lang="cs-CZ" sz="3200" b="1" dirty="0" smtClean="0"/>
              <a:t>LIBER 2015 </a:t>
            </a:r>
            <a:r>
              <a:rPr lang="cs-CZ" sz="3200" b="1" dirty="0" err="1" smtClean="0"/>
              <a:t>Annual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Conference</a:t>
            </a:r>
            <a:endParaRPr lang="cs-CZ" sz="3200" b="1" dirty="0" smtClean="0"/>
          </a:p>
          <a:p>
            <a:pPr marL="0" indent="0" fontAlgn="base">
              <a:buNone/>
            </a:pPr>
            <a:endParaRPr lang="cs-CZ" sz="3200" b="1" dirty="0" smtClean="0"/>
          </a:p>
          <a:p>
            <a:pPr marL="0" indent="0" fontAlgn="base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707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179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Motiv Office</vt:lpstr>
      <vt:lpstr>FPZC:  posterová sekce</vt:lpstr>
      <vt:lpstr>Výběrové řízení na projekty pro rok 2015</vt:lpstr>
      <vt:lpstr>Přihlášené projekty</vt:lpstr>
      <vt:lpstr>Již uskutečněné cesty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Landová, Hana</dc:creator>
  <cp:lastModifiedBy>Landová, Hana</cp:lastModifiedBy>
  <cp:revision>6</cp:revision>
  <dcterms:created xsi:type="dcterms:W3CDTF">2015-10-14T05:29:07Z</dcterms:created>
  <dcterms:modified xsi:type="dcterms:W3CDTF">2015-10-14T05:54:42Z</dcterms:modified>
</cp:coreProperties>
</file>