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58" r:id="rId3"/>
    <p:sldId id="263" r:id="rId4"/>
    <p:sldId id="265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2582" autoAdjust="0"/>
  </p:normalViewPr>
  <p:slideViewPr>
    <p:cSldViewPr>
      <p:cViewPr varScale="1">
        <p:scale>
          <a:sx n="83" d="100"/>
          <a:sy n="83" d="100"/>
        </p:scale>
        <p:origin x="-11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5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4DF11-9F53-47C3-866B-5F559953171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D8484-4F46-448F-9D1D-C1CADF49D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62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0159-6337-49DD-9AE4-2FAE8D066AEA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680BD-5A83-4023-9837-B3FAB58C8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01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0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62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94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http://www.akvs.cz/obr/logo-akv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ovací čára 8"/>
          <p:cNvCxnSpPr/>
          <p:nvPr userDrawn="1"/>
        </p:nvCxnSpPr>
        <p:spPr>
          <a:xfrm>
            <a:off x="1331640" y="548680"/>
            <a:ext cx="7344816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95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83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8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6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6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2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21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AKVŠ – nová témata – nové výzvy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Marta Machytková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ředsedkyně VV</a:t>
            </a:r>
          </a:p>
        </p:txBody>
      </p:sp>
      <p:pic>
        <p:nvPicPr>
          <p:cNvPr id="1026" name="Picture 2" descr="http://www.akvs.cz/obr/logo-akv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52" y="764704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0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cs-CZ" sz="3600" dirty="0"/>
              <a:t>Priority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0479"/>
          </a:xfrm>
        </p:spPr>
        <p:txBody>
          <a:bodyPr>
            <a:noAutofit/>
          </a:bodyPr>
          <a:lstStyle/>
          <a:p>
            <a:r>
              <a:rPr lang="cs-CZ" sz="2800" dirty="0"/>
              <a:t>silný partner  - v oblasti koncepce, státní informační politiky, národního knihovního systému,</a:t>
            </a:r>
          </a:p>
          <a:p>
            <a:r>
              <a:rPr lang="cs-CZ" sz="2800" dirty="0"/>
              <a:t>silný partner  - hájit a prosazovat zájmy VŠ a jejich knihoven při jednáních s organizacemi z oblasti                  </a:t>
            </a:r>
          </a:p>
          <a:p>
            <a:pPr marL="0" indent="0">
              <a:buNone/>
            </a:pPr>
            <a:r>
              <a:rPr lang="cs-CZ" sz="2800" dirty="0"/>
              <a:t>    vzdělávacích, komunikačních a informačních</a:t>
            </a:r>
          </a:p>
          <a:p>
            <a:pPr marL="0" indent="0">
              <a:buNone/>
            </a:pPr>
            <a:r>
              <a:rPr lang="cs-CZ" sz="2800" dirty="0"/>
              <a:t>    technologií, zejména s producenty a distributory   </a:t>
            </a:r>
          </a:p>
          <a:p>
            <a:pPr marL="0" indent="0">
              <a:buNone/>
            </a:pPr>
            <a:r>
              <a:rPr lang="cs-CZ" sz="2800" dirty="0"/>
              <a:t>    informačních zdrojů</a:t>
            </a:r>
          </a:p>
          <a:p>
            <a:r>
              <a:rPr lang="cs-CZ" sz="2800" dirty="0"/>
              <a:t>platforma, základna pro spolupráci na národní a mezinárodní úrovni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 dirty="0"/>
          </a:p>
        </p:txBody>
      </p:sp>
      <p:pic>
        <p:nvPicPr>
          <p:cNvPr id="6" name="Picture 2" descr="http://www.akvs.cz/obr/logo-akv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4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dirty="0"/>
              <a:t>Strategie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3949899"/>
          </a:xfrm>
        </p:spPr>
        <p:txBody>
          <a:bodyPr>
            <a:normAutofit/>
          </a:bodyPr>
          <a:lstStyle/>
          <a:p>
            <a:r>
              <a:rPr lang="cs-CZ" b="1" dirty="0"/>
              <a:t>strategická </a:t>
            </a:r>
            <a:r>
              <a:rPr lang="cs-CZ" b="1" dirty="0" smtClean="0"/>
              <a:t>vize</a:t>
            </a: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maximálně těžit ze silných stránek AKVŠ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zastávat zásady – profesionalita, spolupráce, komunikace, vytváření korektního, otevřeného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role konzultanta </a:t>
            </a:r>
            <a:endParaRPr lang="cs-CZ" sz="2000" dirty="0"/>
          </a:p>
          <a:p>
            <a:r>
              <a:rPr lang="cs-CZ" b="1" dirty="0"/>
              <a:t>strategický plán a jeho naplňování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Autofit/>
          </a:bodyPr>
          <a:lstStyle/>
          <a:p>
            <a:r>
              <a:rPr lang="cs-CZ" sz="3600" dirty="0"/>
              <a:t>Motto</a:t>
            </a:r>
            <a:br>
              <a:rPr lang="cs-CZ" sz="3600" dirty="0"/>
            </a:br>
            <a:r>
              <a:rPr lang="cs-CZ" sz="3600" dirty="0"/>
              <a:t>Odvaha být Asociací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3229819"/>
          </a:xfrm>
        </p:spPr>
        <p:txBody>
          <a:bodyPr>
            <a:normAutofit/>
          </a:bodyPr>
          <a:lstStyle/>
          <a:p>
            <a:r>
              <a:rPr lang="cs-CZ" dirty="0"/>
              <a:t>odvaha naplňovat poslání</a:t>
            </a:r>
          </a:p>
          <a:p>
            <a:r>
              <a:rPr lang="cs-CZ" dirty="0"/>
              <a:t>odvaha nést odpovědnost</a:t>
            </a:r>
          </a:p>
          <a:p>
            <a:r>
              <a:rPr lang="cs-CZ" dirty="0"/>
              <a:t>odvaha vést dialog</a:t>
            </a:r>
          </a:p>
          <a:p>
            <a:r>
              <a:rPr lang="cs-CZ" dirty="0"/>
              <a:t>odvaha říci jiný názor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130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AKVŠ – nová témata – nové výzvy</vt:lpstr>
      <vt:lpstr>Priority</vt:lpstr>
      <vt:lpstr>Strategie </vt:lpstr>
      <vt:lpstr>Motto Odvaha být Asociací</vt:lpstr>
    </vt:vector>
  </TitlesOfParts>
  <Company>CVUT v Praze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– strategie a výzvy</dc:title>
  <dc:creator>aa aa</dc:creator>
  <cp:lastModifiedBy>tka20</cp:lastModifiedBy>
  <cp:revision>54</cp:revision>
  <dcterms:created xsi:type="dcterms:W3CDTF">2013-10-08T05:19:06Z</dcterms:created>
  <dcterms:modified xsi:type="dcterms:W3CDTF">2013-11-08T13:37:31Z</dcterms:modified>
</cp:coreProperties>
</file>